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</p:sldIdLst>
  <p:sldSz cx="19198590" cy="51198780"/>
  <p:notesSz cx="9144000" cy="6858000"/>
  <p:custDataLst>
    <p:tags r:id="rId8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微软雅黑" panose="020B0503020204020204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4089819" y="514350"/>
            <a:ext cx="964361" cy="257175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 panose="02010600030101010101" charset="-122"/>
      </a:defRPr>
    </a:lvl1pPr>
    <a:lvl2pPr indent="228600" latinLnBrk="0">
      <a:defRPr sz="1200">
        <a:latin typeface="+mj-lt"/>
        <a:ea typeface="+mj-ea"/>
        <a:cs typeface="+mj-cs"/>
        <a:sym typeface="等线" panose="02010600030101010101" charset="-122"/>
      </a:defRPr>
    </a:lvl2pPr>
    <a:lvl3pPr indent="457200" latinLnBrk="0">
      <a:defRPr sz="1200">
        <a:latin typeface="+mj-lt"/>
        <a:ea typeface="+mj-ea"/>
        <a:cs typeface="+mj-cs"/>
        <a:sym typeface="等线" panose="02010600030101010101" charset="-122"/>
      </a:defRPr>
    </a:lvl3pPr>
    <a:lvl4pPr indent="685800" latinLnBrk="0">
      <a:defRPr sz="1200">
        <a:latin typeface="+mj-lt"/>
        <a:ea typeface="+mj-ea"/>
        <a:cs typeface="+mj-cs"/>
        <a:sym typeface="等线" panose="02010600030101010101" charset="-122"/>
      </a:defRPr>
    </a:lvl4pPr>
    <a:lvl5pPr indent="914400" latinLnBrk="0">
      <a:defRPr sz="1200">
        <a:latin typeface="+mj-lt"/>
        <a:ea typeface="+mj-ea"/>
        <a:cs typeface="+mj-cs"/>
        <a:sym typeface="等线" panose="02010600030101010101" charset="-122"/>
      </a:defRPr>
    </a:lvl5pPr>
    <a:lvl6pPr indent="1143000" latinLnBrk="0">
      <a:defRPr sz="1200">
        <a:latin typeface="+mj-lt"/>
        <a:ea typeface="+mj-ea"/>
        <a:cs typeface="+mj-cs"/>
        <a:sym typeface="等线" panose="02010600030101010101" charset="-122"/>
      </a:defRPr>
    </a:lvl6pPr>
    <a:lvl7pPr indent="1371600" latinLnBrk="0">
      <a:defRPr sz="1200">
        <a:latin typeface="+mj-lt"/>
        <a:ea typeface="+mj-ea"/>
        <a:cs typeface="+mj-cs"/>
        <a:sym typeface="等线" panose="02010600030101010101" charset="-122"/>
      </a:defRPr>
    </a:lvl7pPr>
    <a:lvl8pPr indent="1600200" latinLnBrk="0">
      <a:defRPr sz="1200">
        <a:latin typeface="+mj-lt"/>
        <a:ea typeface="+mj-ea"/>
        <a:cs typeface="+mj-cs"/>
        <a:sym typeface="等线" panose="02010600030101010101" charset="-122"/>
      </a:defRPr>
    </a:lvl8pPr>
    <a:lvl9pPr indent="1828800" latinLnBrk="0">
      <a:defRPr sz="1200">
        <a:latin typeface="+mj-lt"/>
        <a:ea typeface="+mj-ea"/>
        <a:cs typeface="+mj-cs"/>
        <a:sym typeface="等线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531" y="47206684"/>
            <a:ext cx="2870782" cy="28700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Body Level One…"/>
          <p:cNvSpPr txBox="1"/>
          <p:nvPr>
            <p:ph type="body" sz="quarter" idx="1" hasCustomPrompt="1"/>
          </p:nvPr>
        </p:nvSpPr>
        <p:spPr>
          <a:xfrm>
            <a:off x="464223" y="1492246"/>
            <a:ext cx="8236298" cy="356743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040">
                <a:solidFill>
                  <a:srgbClr val="404040"/>
                </a:solidFill>
              </a:defRPr>
            </a:lvl1pPr>
            <a:lvl2pPr marL="1439545" indent="-480060">
              <a:buFontTx/>
              <a:defRPr sz="5040">
                <a:solidFill>
                  <a:srgbClr val="404040"/>
                </a:solidFill>
              </a:defRPr>
            </a:lvl2pPr>
            <a:lvl3pPr marL="2496185" indent="-576580">
              <a:buFontTx/>
              <a:defRPr sz="5040">
                <a:solidFill>
                  <a:srgbClr val="404040"/>
                </a:solidFill>
              </a:defRPr>
            </a:lvl3pPr>
            <a:lvl4pPr marL="3519805" indent="-640080">
              <a:buFontTx/>
              <a:defRPr sz="5040">
                <a:solidFill>
                  <a:srgbClr val="404040"/>
                </a:solidFill>
              </a:defRPr>
            </a:lvl4pPr>
            <a:lvl5pPr marL="4479925" indent="-640080">
              <a:buFontTx/>
              <a:defRPr sz="504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直接连接符 7"/>
          <p:cNvSpPr/>
          <p:nvPr/>
        </p:nvSpPr>
        <p:spPr>
          <a:xfrm>
            <a:off x="464223" y="5126427"/>
            <a:ext cx="2829631" cy="7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143995" rIns="143995"/>
          <a:lstStyle/>
          <a:p>
            <a:endParaRPr sz="5670"/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9279851" y="46080328"/>
            <a:ext cx="4479928" cy="274965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"/>
          <p:cNvSpPr/>
          <p:nvPr/>
        </p:nvSpPr>
        <p:spPr>
          <a:xfrm>
            <a:off x="-10001" y="-1179423"/>
            <a:ext cx="19199697" cy="3269933"/>
          </a:xfrm>
          <a:prstGeom prst="rect">
            <a:avLst/>
          </a:prstGeom>
          <a:gradFill>
            <a:gsLst>
              <a:gs pos="0">
                <a:srgbClr val="FF5050"/>
              </a:gs>
              <a:gs pos="100000">
                <a:srgbClr val="FFDF89"/>
              </a:gs>
            </a:gsLst>
          </a:gradFill>
          <a:ln w="12700">
            <a:miter lim="400000"/>
          </a:ln>
        </p:spPr>
        <p:txBody>
          <a:bodyPr lIns="143995" rIns="143995" anchor="ctr"/>
          <a:lstStyle/>
          <a:p>
            <a:pPr>
              <a:defRPr sz="3200">
                <a:solidFill>
                  <a:srgbClr val="37A933"/>
                </a:solidFill>
              </a:defRPr>
            </a:pPr>
            <a:endParaRPr sz="10080"/>
          </a:p>
        </p:txBody>
      </p:sp>
      <p:pic>
        <p:nvPicPr>
          <p:cNvPr id="39" name="图片 3" descr="图片 3"/>
          <p:cNvPicPr>
            <a:picLocks noChangeAspect="1"/>
          </p:cNvPicPr>
          <p:nvPr/>
        </p:nvPicPr>
        <p:blipFill>
          <a:blip r:embed="rId2"/>
          <a:srcRect r="60645"/>
          <a:stretch>
            <a:fillRect/>
          </a:stretch>
        </p:blipFill>
        <p:spPr>
          <a:xfrm>
            <a:off x="156459" y="-1179392"/>
            <a:ext cx="1075090" cy="27311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9279851" y="46080328"/>
            <a:ext cx="4479928" cy="274965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96703" y="7533506"/>
            <a:ext cx="1625574" cy="4327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206" y="7533506"/>
            <a:ext cx="2438361" cy="4327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19979" y="2725946"/>
            <a:ext cx="16559735" cy="989637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19979" y="13629726"/>
            <a:ext cx="16559735" cy="3248616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7448766" y="47813078"/>
            <a:ext cx="430949" cy="201009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52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1919605" rtl="0" latinLnBrk="0">
        <a:lnSpc>
          <a:spcPct val="90000"/>
        </a:lnSpc>
        <a:spcBef>
          <a:spcPct val="1000"/>
        </a:spcBef>
        <a:spcAft>
          <a:spcPts val="0"/>
        </a:spcAft>
        <a:buClrTx/>
        <a:buSzTx/>
        <a:buFontTx/>
        <a:buNone/>
        <a:defRPr sz="924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9pPr>
    </p:titleStyle>
    <p:bodyStyle>
      <a:lvl1pPr marL="480060" marR="0" indent="-4800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L="1520190" marR="0" indent="-56007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2pPr>
      <a:lvl3pPr marL="2592070" marR="0" indent="-672465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3pPr>
      <a:lvl4pPr marL="3626485" marR="0" indent="-7467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4pPr>
      <a:lvl5pPr marL="4586605" marR="0" indent="-7467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5pPr>
      <a:lvl6pPr marL="5546725" marR="0" indent="-7467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6pPr>
      <a:lvl7pPr marL="6506210" marR="0" indent="-7467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7pPr>
      <a:lvl8pPr marL="7466965" marR="0" indent="-7467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8pPr>
      <a:lvl9pPr marL="8427085" marR="0" indent="-746760" algn="l" defTabSz="1919605" rtl="0" latinLnBrk="0">
        <a:lnSpc>
          <a:spcPct val="90000"/>
        </a:lnSpc>
        <a:spcBef>
          <a:spcPct val="421000"/>
        </a:spcBef>
        <a:spcAft>
          <a:spcPts val="0"/>
        </a:spcAft>
        <a:buClrTx/>
        <a:buSzPct val="100000"/>
        <a:buFont typeface="Arial" panose="020B0604020202020204"/>
        <a:buChar char="•"/>
        <a:defRPr sz="5880" b="0" i="0" u="none" strike="noStrike" cap="none" spc="0" baseline="0"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9pPr>
    </p:bodyStyle>
    <p:otherStyle>
      <a:lvl1pPr marL="0" marR="0" indent="0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1pPr>
      <a:lvl2pPr marL="0" marR="0" indent="960120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2pPr>
      <a:lvl3pPr marL="0" marR="0" indent="1919605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3pPr>
      <a:lvl4pPr marL="0" marR="0" indent="2880360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4pPr>
      <a:lvl5pPr marL="0" marR="0" indent="3839845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5pPr>
      <a:lvl6pPr marL="0" marR="0" indent="4799965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6pPr>
      <a:lvl7pPr marL="0" marR="0" indent="5760085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7pPr>
      <a:lvl8pPr marL="0" marR="0" indent="6719570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8pPr>
      <a:lvl9pPr marL="0" marR="0" indent="7679690" algn="r" defTabSz="191960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5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微软雅黑" panose="020B0503020204020204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60x160应技大2023.2.15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5560"/>
            <a:ext cx="19197955" cy="511759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COMMONDATA" val="eyJoZGlkIjoiZmY5ZjJmODNhZGY0NmZkZjk1YTJkZGIyNTFmMGNiMj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微软雅黑" panose="020B0503020204020204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</vt:lpstr>
      <vt:lpstr>等线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sshieh</cp:lastModifiedBy>
  <cp:revision>15</cp:revision>
  <dcterms:created xsi:type="dcterms:W3CDTF">2021-03-29T08:07:00Z</dcterms:created>
  <dcterms:modified xsi:type="dcterms:W3CDTF">2023-02-15T03:23:47Z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2E58E8CE4D51449B891BB76A16C75DF9</vt:lpwstr>
  </property>
</Properties>
</file>